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theme/themeOverride1.xml" ContentType="application/vnd.openxmlformats-officedocument.themeOverr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69" r:id="rId3"/>
    <p:sldMasterId id="2147483681" r:id="rId4"/>
    <p:sldMasterId id="2147483706" r:id="rId5"/>
    <p:sldMasterId id="2147483719" r:id="rId6"/>
  </p:sldMasterIdLst>
  <p:notesMasterIdLst>
    <p:notesMasterId r:id="rId303"/>
  </p:notesMasterIdLst>
  <p:sldIdLst>
    <p:sldId id="256" r:id="rId7"/>
    <p:sldId id="265" r:id="rId8"/>
    <p:sldId id="266" r:id="rId9"/>
    <p:sldId id="267" r:id="rId10"/>
    <p:sldId id="268" r:id="rId11"/>
    <p:sldId id="269" r:id="rId12"/>
    <p:sldId id="270" r:id="rId13"/>
    <p:sldId id="271" r:id="rId14"/>
    <p:sldId id="272" r:id="rId15"/>
    <p:sldId id="273"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559" r:id="rId76"/>
    <p:sldId id="548"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274" r:id="rId123"/>
    <p:sldId id="275" r:id="rId124"/>
    <p:sldId id="276" r:id="rId125"/>
    <p:sldId id="277" r:id="rId126"/>
    <p:sldId id="278" r:id="rId127"/>
    <p:sldId id="279" r:id="rId128"/>
    <p:sldId id="280" r:id="rId129"/>
    <p:sldId id="281"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642" r:id="rId164"/>
    <p:sldId id="643" r:id="rId165"/>
    <p:sldId id="644" r:id="rId166"/>
    <p:sldId id="645" r:id="rId167"/>
    <p:sldId id="646" r:id="rId168"/>
    <p:sldId id="647" r:id="rId169"/>
    <p:sldId id="648" r:id="rId170"/>
    <p:sldId id="649" r:id="rId171"/>
    <p:sldId id="650" r:id="rId172"/>
    <p:sldId id="651" r:id="rId173"/>
    <p:sldId id="652" r:id="rId174"/>
    <p:sldId id="653" r:id="rId175"/>
    <p:sldId id="654" r:id="rId176"/>
    <p:sldId id="655" r:id="rId177"/>
    <p:sldId id="656" r:id="rId178"/>
    <p:sldId id="657"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550" r:id="rId219"/>
    <p:sldId id="481" r:id="rId220"/>
    <p:sldId id="482" r:id="rId221"/>
    <p:sldId id="483" r:id="rId222"/>
    <p:sldId id="484" r:id="rId223"/>
    <p:sldId id="485" r:id="rId224"/>
    <p:sldId id="486" r:id="rId225"/>
    <p:sldId id="549" r:id="rId226"/>
    <p:sldId id="487" r:id="rId227"/>
    <p:sldId id="488" r:id="rId228"/>
    <p:sldId id="551"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52" r:id="rId286"/>
    <p:sldId id="553" r:id="rId287"/>
    <p:sldId id="554" r:id="rId288"/>
    <p:sldId id="556" r:id="rId289"/>
    <p:sldId id="555" r:id="rId290"/>
    <p:sldId id="557" r:id="rId291"/>
    <p:sldId id="558" r:id="rId292"/>
    <p:sldId id="545" r:id="rId293"/>
    <p:sldId id="546" r:id="rId294"/>
    <p:sldId id="547" r:id="rId295"/>
    <p:sldId id="258" r:id="rId296"/>
    <p:sldId id="259" r:id="rId297"/>
    <p:sldId id="260" r:id="rId298"/>
    <p:sldId id="261" r:id="rId299"/>
    <p:sldId id="262" r:id="rId300"/>
    <p:sldId id="263" r:id="rId301"/>
    <p:sldId id="264" r:id="rId3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3"/>
    <p:restoredTop sz="83837" autoAdjust="0"/>
  </p:normalViewPr>
  <p:slideViewPr>
    <p:cSldViewPr snapToGrid="0" snapToObjects="1">
      <p:cViewPr>
        <p:scale>
          <a:sx n="75" d="100"/>
          <a:sy n="75" d="100"/>
        </p:scale>
        <p:origin x="-97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303" Type="http://schemas.openxmlformats.org/officeDocument/2006/relationships/notesMaster" Target="notesMasters/notesMaster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slide" Target="slides/slide220.xml"/><Relationship Id="rId247" Type="http://schemas.openxmlformats.org/officeDocument/2006/relationships/slide" Target="slides/slide241.xml"/><Relationship Id="rId107" Type="http://schemas.openxmlformats.org/officeDocument/2006/relationships/slide" Target="slides/slide101.xml"/><Relationship Id="rId268" Type="http://schemas.openxmlformats.org/officeDocument/2006/relationships/slide" Target="slides/slide262.xml"/><Relationship Id="rId289" Type="http://schemas.openxmlformats.org/officeDocument/2006/relationships/slide" Target="slides/slide283.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37" Type="http://schemas.openxmlformats.org/officeDocument/2006/relationships/slide" Target="slides/slide231.xml"/><Relationship Id="rId258" Type="http://schemas.openxmlformats.org/officeDocument/2006/relationships/slide" Target="slides/slide252.xml"/><Relationship Id="rId279" Type="http://schemas.openxmlformats.org/officeDocument/2006/relationships/slide" Target="slides/slide273.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presProps" Target="presProps.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248" Type="http://schemas.openxmlformats.org/officeDocument/2006/relationships/slide" Target="slides/slide242.xml"/><Relationship Id="rId269" Type="http://schemas.openxmlformats.org/officeDocument/2006/relationships/slide" Target="slides/slide263.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280" Type="http://schemas.openxmlformats.org/officeDocument/2006/relationships/slide" Target="slides/slide274.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6.xml"/><Relationship Id="rId238" Type="http://schemas.openxmlformats.org/officeDocument/2006/relationships/slide" Target="slides/slide232.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viewProps" Target="viewProps.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theme" Target="theme/theme1.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slide" Target="slides/slide197.xml"/><Relationship Id="rId208" Type="http://schemas.openxmlformats.org/officeDocument/2006/relationships/slide" Target="slides/slide202.xml"/><Relationship Id="rId229" Type="http://schemas.openxmlformats.org/officeDocument/2006/relationships/slide" Target="slides/slide223.xml"/><Relationship Id="rId19" Type="http://schemas.openxmlformats.org/officeDocument/2006/relationships/slide" Target="slides/slide13.xml"/><Relationship Id="rId224" Type="http://schemas.openxmlformats.org/officeDocument/2006/relationships/slide" Target="slides/slide218.xml"/><Relationship Id="rId240" Type="http://schemas.openxmlformats.org/officeDocument/2006/relationships/slide" Target="slides/slide234.xml"/><Relationship Id="rId245" Type="http://schemas.openxmlformats.org/officeDocument/2006/relationships/slide" Target="slides/slide239.xml"/><Relationship Id="rId261" Type="http://schemas.openxmlformats.org/officeDocument/2006/relationships/slide" Target="slides/slide255.xml"/><Relationship Id="rId266" Type="http://schemas.openxmlformats.org/officeDocument/2006/relationships/slide" Target="slides/slide260.xml"/><Relationship Id="rId287" Type="http://schemas.openxmlformats.org/officeDocument/2006/relationships/slide" Target="slides/slide281.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282" Type="http://schemas.openxmlformats.org/officeDocument/2006/relationships/slide" Target="slides/slide276.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219" Type="http://schemas.openxmlformats.org/officeDocument/2006/relationships/slide" Target="slides/slide213.xml"/><Relationship Id="rId3" Type="http://schemas.openxmlformats.org/officeDocument/2006/relationships/slideMaster" Target="slideMasters/slideMaster3.xml"/><Relationship Id="rId214" Type="http://schemas.openxmlformats.org/officeDocument/2006/relationships/slide" Target="slides/slide208.xml"/><Relationship Id="rId230" Type="http://schemas.openxmlformats.org/officeDocument/2006/relationships/slide" Target="slides/slide224.xml"/><Relationship Id="rId235" Type="http://schemas.openxmlformats.org/officeDocument/2006/relationships/slide" Target="slides/slide229.xml"/><Relationship Id="rId251" Type="http://schemas.openxmlformats.org/officeDocument/2006/relationships/slide" Target="slides/slide245.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72" Type="http://schemas.openxmlformats.org/officeDocument/2006/relationships/slide" Target="slides/slide266.xml"/><Relationship Id="rId293" Type="http://schemas.openxmlformats.org/officeDocument/2006/relationships/slide" Target="slides/slide287.xml"/><Relationship Id="rId302" Type="http://schemas.openxmlformats.org/officeDocument/2006/relationships/slide" Target="slides/slide296.xml"/><Relationship Id="rId30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slide" Target="slides/slide203.xml"/><Relationship Id="rId190" Type="http://schemas.openxmlformats.org/officeDocument/2006/relationships/slide" Target="slides/slide184.xml"/><Relationship Id="rId204" Type="http://schemas.openxmlformats.org/officeDocument/2006/relationships/slide" Target="slides/slide198.xml"/><Relationship Id="rId220" Type="http://schemas.openxmlformats.org/officeDocument/2006/relationships/slide" Target="slides/slide214.xml"/><Relationship Id="rId225" Type="http://schemas.openxmlformats.org/officeDocument/2006/relationships/slide" Target="slides/slide219.xml"/><Relationship Id="rId241" Type="http://schemas.openxmlformats.org/officeDocument/2006/relationships/slide" Target="slides/slide235.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262" Type="http://schemas.openxmlformats.org/officeDocument/2006/relationships/slide" Target="slides/slide256.xml"/><Relationship Id="rId283" Type="http://schemas.openxmlformats.org/officeDocument/2006/relationships/slide" Target="slides/slide277.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slide" Target="slides/slide20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12/16/2015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CityMap: là môtj thực thể chứa toàn bộ thông tin xe bus thành phố</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xe buýt với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xin trình bày một số khái niệm.</a:t>
            </a:r>
          </a:p>
          <a:p>
            <a:r>
              <a:rPr lang="vi-VN" dirty="0" smtClean="0"/>
              <a:t>K: số lần chuyển tuyến tối đa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 server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xong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cho</a:t>
            </a:r>
            <a:r>
              <a:rPr lang="en-US" baseline="0" dirty="0" smtClean="0"/>
              <a:t> client, </a:t>
            </a:r>
            <a:r>
              <a:rPr lang="en-US" baseline="0" dirty="0" err="1" smtClean="0"/>
              <a:t>thì</a:t>
            </a:r>
            <a:r>
              <a:rPr lang="en-US" baseline="0" dirty="0" smtClean="0"/>
              <a:t> ở client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bị</a:t>
            </a:r>
            <a:r>
              <a:rPr lang="en-US" baseline="0" dirty="0" smtClean="0"/>
              <a:t> </a:t>
            </a:r>
            <a:r>
              <a:rPr lang="en-US" baseline="0" dirty="0" err="1" smtClean="0"/>
              <a:t>trùng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99</a:t>
            </a:fld>
            <a:endParaRPr lang="en-US"/>
          </a:p>
        </p:txBody>
      </p:sp>
    </p:spTree>
    <p:extLst>
      <p:ext uri="{BB962C8B-B14F-4D97-AF65-F5344CB8AC3E}">
        <p14:creationId xmlns:p14="http://schemas.microsoft.com/office/powerpoint/2010/main" val="3921261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từ</a:t>
            </a:r>
            <a:r>
              <a:rPr lang="en-US" baseline="0" dirty="0" smtClean="0"/>
              <a:t> server </a:t>
            </a:r>
            <a:r>
              <a:rPr lang="en-US" baseline="0" dirty="0" err="1" smtClean="0"/>
              <a:t>trả</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100</a:t>
            </a:fld>
            <a:endParaRPr lang="en-US"/>
          </a:p>
        </p:txBody>
      </p:sp>
    </p:spTree>
    <p:extLst>
      <p:ext uri="{BB962C8B-B14F-4D97-AF65-F5344CB8AC3E}">
        <p14:creationId xmlns:p14="http://schemas.microsoft.com/office/powerpoint/2010/main" val="398259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thời</a:t>
            </a:r>
            <a:r>
              <a:rPr lang="en-US" baseline="0" dirty="0" smtClean="0"/>
              <a:t> </a:t>
            </a:r>
            <a:r>
              <a:rPr lang="en-US" baseline="0" dirty="0" err="1" smtClean="0"/>
              <a:t>gian</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101</a:t>
            </a:fld>
            <a:endParaRPr lang="en-US"/>
          </a:p>
        </p:txBody>
      </p:sp>
    </p:spTree>
    <p:extLst>
      <p:ext uri="{BB962C8B-B14F-4D97-AF65-F5344CB8AC3E}">
        <p14:creationId xmlns:p14="http://schemas.microsoft.com/office/powerpoint/2010/main" val="34124227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Thuật</a:t>
            </a:r>
            <a:r>
              <a:rPr lang="en-US" dirty="0" smtClean="0"/>
              <a:t> </a:t>
            </a:r>
            <a:r>
              <a:rPr lang="en-US" dirty="0" err="1" smtClean="0"/>
              <a:t>toán</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index = 0, do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nên</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102</a:t>
            </a:fld>
            <a:endParaRPr lang="en-US"/>
          </a:p>
        </p:txBody>
      </p:sp>
    </p:spTree>
    <p:extLst>
      <p:ext uri="{BB962C8B-B14F-4D97-AF65-F5344CB8AC3E}">
        <p14:creationId xmlns:p14="http://schemas.microsoft.com/office/powerpoint/2010/main" val="8734856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Ở index </a:t>
            </a:r>
            <a:r>
              <a:rPr lang="en-US" dirty="0" err="1" smtClean="0"/>
              <a:t>bằng</a:t>
            </a:r>
            <a:r>
              <a:rPr lang="en-US" baseline="0" dirty="0" smtClean="0"/>
              <a:t> 1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0, do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103</a:t>
            </a:fld>
            <a:endParaRPr lang="en-US"/>
          </a:p>
        </p:txBody>
      </p:sp>
    </p:spTree>
    <p:extLst>
      <p:ext uri="{BB962C8B-B14F-4D97-AF65-F5344CB8AC3E}">
        <p14:creationId xmlns:p14="http://schemas.microsoft.com/office/powerpoint/2010/main" val="37139128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dirty="0" smtClean="0"/>
              <a:t> </a:t>
            </a:r>
            <a:r>
              <a:rPr lang="en-US" dirty="0" err="1" smtClean="0"/>
              <a:t>tục</a:t>
            </a:r>
            <a:r>
              <a:rPr lang="en-US" baseline="0" dirty="0" smtClean="0"/>
              <a:t> </a:t>
            </a:r>
            <a:r>
              <a:rPr lang="en-US" baseline="0" dirty="0" err="1" smtClean="0"/>
              <a:t>tới</a:t>
            </a:r>
            <a:r>
              <a:rPr lang="en-US" baseline="0" dirty="0" smtClean="0"/>
              <a:t> index = 2, so </a:t>
            </a:r>
            <a:r>
              <a:rPr lang="en-US" baseline="0" dirty="0" err="1" smtClean="0"/>
              <a:t>sánh</a:t>
            </a:r>
            <a:r>
              <a:rPr lang="en-US" baseline="0" dirty="0" smtClean="0"/>
              <a:t> 2 </a:t>
            </a:r>
            <a:r>
              <a:rPr lang="en-US" baseline="0" dirty="0" err="1" smtClean="0"/>
              <a:t>và</a:t>
            </a:r>
            <a:r>
              <a:rPr lang="en-US" baseline="0" dirty="0" smtClean="0"/>
              <a:t> 1</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104</a:t>
            </a:fld>
            <a:endParaRPr lang="en-US"/>
          </a:p>
        </p:txBody>
      </p:sp>
    </p:spTree>
    <p:extLst>
      <p:ext uri="{BB962C8B-B14F-4D97-AF65-F5344CB8AC3E}">
        <p14:creationId xmlns:p14="http://schemas.microsoft.com/office/powerpoint/2010/main" val="2304241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thấy</a:t>
            </a:r>
            <a:r>
              <a:rPr lang="en-US" baseline="0" dirty="0" smtClean="0"/>
              <a:t> 2 </a:t>
            </a:r>
            <a:r>
              <a:rPr lang="en-US" baseline="0" dirty="0" err="1" smtClean="0"/>
              <a:t>tuyến</a:t>
            </a:r>
            <a:r>
              <a:rPr lang="en-US" baseline="0" dirty="0" smtClean="0"/>
              <a:t> </a:t>
            </a:r>
            <a:r>
              <a:rPr lang="en-US" baseline="0" dirty="0" err="1" smtClean="0"/>
              <a:t>xe</a:t>
            </a:r>
            <a:r>
              <a:rPr lang="en-US" baseline="0" dirty="0" smtClean="0"/>
              <a:t> </a:t>
            </a:r>
            <a:r>
              <a:rPr lang="en-US" baseline="0" dirty="0" err="1" smtClean="0"/>
              <a:t>như</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2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105</a:t>
            </a:fld>
            <a:endParaRPr lang="en-US"/>
          </a:p>
        </p:txBody>
      </p:sp>
    </p:spTree>
    <p:extLst>
      <p:ext uri="{BB962C8B-B14F-4D97-AF65-F5344CB8AC3E}">
        <p14:creationId xmlns:p14="http://schemas.microsoft.com/office/powerpoint/2010/main" val="4269085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Index = 3 </a:t>
            </a:r>
            <a:r>
              <a:rPr lang="en-US" dirty="0" err="1" smtClean="0"/>
              <a:t>sẽ</a:t>
            </a:r>
            <a:r>
              <a:rPr lang="en-US" baseline="0" dirty="0" smtClean="0"/>
              <a:t> </a:t>
            </a:r>
            <a:r>
              <a:rPr lang="en-US" baseline="0" dirty="0" err="1" smtClean="0"/>
              <a:t>được</a:t>
            </a:r>
            <a:r>
              <a:rPr lang="en-US" baseline="0" dirty="0" smtClean="0"/>
              <a:t> </a:t>
            </a:r>
            <a:r>
              <a:rPr lang="en-US" baseline="0" dirty="0" err="1" smtClean="0"/>
              <a:t>dồn</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106</a:t>
            </a:fld>
            <a:endParaRPr lang="en-US"/>
          </a:p>
        </p:txBody>
      </p:sp>
    </p:spTree>
    <p:extLst>
      <p:ext uri="{BB962C8B-B14F-4D97-AF65-F5344CB8AC3E}">
        <p14:creationId xmlns:p14="http://schemas.microsoft.com/office/powerpoint/2010/main" val="2161279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tục</a:t>
            </a:r>
            <a:r>
              <a:rPr lang="en-US" baseline="0" dirty="0" smtClean="0"/>
              <a:t> so </a:t>
            </a:r>
            <a:r>
              <a:rPr lang="en-US" baseline="0" dirty="0" err="1" smtClean="0"/>
              <a:t>sánh</a:t>
            </a:r>
            <a:r>
              <a:rPr lang="en-US" baseline="0" dirty="0" smtClean="0"/>
              <a:t> index  =2 </a:t>
            </a:r>
            <a:r>
              <a:rPr lang="en-US" baseline="0" dirty="0" err="1" smtClean="0"/>
              <a:t>với</a:t>
            </a:r>
            <a:r>
              <a:rPr lang="en-US" baseline="0" dirty="0" smtClean="0"/>
              <a:t> index = 1 </a:t>
            </a:r>
            <a:r>
              <a:rPr lang="en-US" baseline="0" dirty="0" err="1" smtClean="0"/>
              <a:t>thấy</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được</a:t>
            </a:r>
            <a:r>
              <a:rPr lang="en-US" baseline="0" dirty="0" smtClean="0"/>
              <a:t> </a:t>
            </a:r>
            <a:r>
              <a:rPr lang="en-US" baseline="0" dirty="0" err="1" smtClean="0"/>
              <a:t>giữ</a:t>
            </a:r>
            <a:r>
              <a:rPr lang="en-US" baseline="0" dirty="0" smtClean="0"/>
              <a:t> </a:t>
            </a:r>
            <a:r>
              <a:rPr lang="en-US" baseline="0" dirty="0" err="1" smtClean="0"/>
              <a:t>lại</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107</a:t>
            </a:fld>
            <a:endParaRPr lang="en-US"/>
          </a:p>
        </p:txBody>
      </p:sp>
    </p:spTree>
    <p:extLst>
      <p:ext uri="{BB962C8B-B14F-4D97-AF65-F5344CB8AC3E}">
        <p14:creationId xmlns:p14="http://schemas.microsoft.com/office/powerpoint/2010/main" val="16721404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30295614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Journey: chứa kết quả suốt hành trình. </a:t>
            </a:r>
          </a:p>
          <a:p>
            <a:r>
              <a:rPr lang="vi-VN" dirty="0" smtClean="0"/>
              <a:t>TotalTime là tổng thời gian di chuyển.</a:t>
            </a:r>
          </a:p>
          <a:p>
            <a:r>
              <a:rPr lang="vi-VN"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qua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8425872-6C5F-45CC-821F-20335217E62B}" type="datetimeFigureOut">
              <a:rPr lang="en-US" smtClean="0"/>
              <a:t>12/16/2015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796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08425872-6C5F-45CC-821F-20335217E62B}" type="datetimeFigureOut">
              <a:rPr lang="en-US" smtClean="0"/>
              <a:t>12/16/2015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354795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 id="2147483731" r:id="rId2"/>
    <p:sldLayoutId id="2147483732" r:id="rId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jpg"/><Relationship Id="rId4" Type="http://schemas.openxmlformats.org/officeDocument/2006/relationships/image" Target="../media/image27.jpe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jpg"/><Relationship Id="rId4" Type="http://schemas.openxmlformats.org/officeDocument/2006/relationships/image" Target="../media/image27.jpe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jpg"/><Relationship Id="rId4" Type="http://schemas.openxmlformats.org/officeDocument/2006/relationships/image" Target="../media/image27.jpe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0.png"/></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9.png"/></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9.png"/></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image" Target="../media/image26.png"/></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0.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8.xml"/><Relationship Id="rId1" Type="http://schemas.openxmlformats.org/officeDocument/2006/relationships/slideLayout" Target="../slideLayouts/slideLayout43.xml"/><Relationship Id="rId4" Type="http://schemas.openxmlformats.org/officeDocument/2006/relationships/image" Target="../media/image41.jpeg"/></Relationships>
</file>

<file path=ppt/slides/_rels/slide1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9.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1.xml"/><Relationship Id="rId1" Type="http://schemas.openxmlformats.org/officeDocument/2006/relationships/slideLayout" Target="../slideLayouts/slideLayout43.xml"/><Relationship Id="rId5" Type="http://schemas.openxmlformats.org/officeDocument/2006/relationships/image" Target="../media/image47.gif"/><Relationship Id="rId4" Type="http://schemas.openxmlformats.org/officeDocument/2006/relationships/image" Target="../media/image46.png"/></Relationships>
</file>

<file path=ppt/slides/_rels/slide1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2.xml"/><Relationship Id="rId1" Type="http://schemas.openxmlformats.org/officeDocument/2006/relationships/slideLayout" Target="../slideLayouts/slideLayout43.xml"/><Relationship Id="rId5" Type="http://schemas.openxmlformats.org/officeDocument/2006/relationships/image" Target="../media/image47.gif"/><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6.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0.xml"/><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5.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7.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3.xml"/><Relationship Id="rId1" Type="http://schemas.openxmlformats.org/officeDocument/2006/relationships/slideLayout" Target="../slideLayouts/slideLayout43.xml"/></Relationships>
</file>

<file path=ppt/slides/_rels/slide2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64.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5.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6.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7.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8.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9.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0.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1.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2.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3.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4.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5.xml"/><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6.xml"/><Relationship Id="rId1" Type="http://schemas.openxmlformats.org/officeDocument/2006/relationships/slideLayout" Target="../slideLayouts/slideLayout33.xml"/></Relationships>
</file>

<file path=ppt/slides/_rels/slide2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7.xml"/><Relationship Id="rId1" Type="http://schemas.openxmlformats.org/officeDocument/2006/relationships/slideLayout" Target="../slideLayouts/slideLayout33.xml"/></Relationships>
</file>

<file path=ppt/slides/_rels/slide2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8.xml"/><Relationship Id="rId1" Type="http://schemas.openxmlformats.org/officeDocument/2006/relationships/slideLayout" Target="../slideLayouts/slideLayout33.xml"/></Relationships>
</file>

<file path=ppt/slides/_rels/slide2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9.xml"/><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0.xml"/><Relationship Id="rId1" Type="http://schemas.openxmlformats.org/officeDocument/2006/relationships/slideLayout" Target="../slideLayouts/slideLayout33.xml"/></Relationships>
</file>

<file path=ppt/slides/_rels/slide2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1.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2.xml"/><Relationship Id="rId1" Type="http://schemas.openxmlformats.org/officeDocument/2006/relationships/slideLayout" Target="../slideLayouts/slideLayout33.xml"/></Relationships>
</file>

<file path=ppt/slides/_rels/slide2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5.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6.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7.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2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8.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9.xml"/><Relationship Id="rId1" Type="http://schemas.openxmlformats.org/officeDocument/2006/relationships/slideLayout" Target="../slideLayouts/slideLayout33.xml"/><Relationship Id="rId5" Type="http://schemas.openxmlformats.org/officeDocument/2006/relationships/image" Target="../media/image61.png"/><Relationship Id="rId4" Type="http://schemas.openxmlformats.org/officeDocument/2006/relationships/image" Target="../media/image58.png"/></Relationships>
</file>

<file path=ppt/slides/_rels/slide2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63.jpeg"/><Relationship Id="rId2" Type="http://schemas.openxmlformats.org/officeDocument/2006/relationships/notesSlide" Target="../notesSlides/notesSlide190.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s>
</file>

<file path=ppt/slides/_rels/slide2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63.jpeg"/><Relationship Id="rId2" Type="http://schemas.openxmlformats.org/officeDocument/2006/relationships/notesSlide" Target="../notesSlides/notesSlide191.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3.xml"/></Relationships>
</file>

<file path=ppt/slides/_rels/slide2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93.xml"/><Relationship Id="rId1" Type="http://schemas.openxmlformats.org/officeDocument/2006/relationships/slideLayout" Target="../slideLayouts/slideLayout43.xml"/></Relationships>
</file>

<file path=ppt/slides/_rels/slide2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94.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5.xml"/><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6.xml"/><Relationship Id="rId1" Type="http://schemas.openxmlformats.org/officeDocument/2006/relationships/slideLayout" Target="../slideLayouts/slideLayout43.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7.xml"/><Relationship Id="rId1" Type="http://schemas.openxmlformats.org/officeDocument/2006/relationships/slideLayout" Target="../slideLayouts/slideLayout43.xml"/></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8.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9.xml"/><Relationship Id="rId1" Type="http://schemas.openxmlformats.org/officeDocument/2006/relationships/slideLayout" Target="../slideLayouts/slideLayout43.xml"/><Relationship Id="rId4" Type="http://schemas.openxmlformats.org/officeDocument/2006/relationships/image" Target="../media/image67.jpeg"/></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0.xml"/><Relationship Id="rId1" Type="http://schemas.openxmlformats.org/officeDocument/2006/relationships/slideLayout" Target="../slideLayouts/slideLayout43.xml"/><Relationship Id="rId5" Type="http://schemas.openxmlformats.org/officeDocument/2006/relationships/image" Target="../media/image68.png"/><Relationship Id="rId4" Type="http://schemas.openxmlformats.org/officeDocument/2006/relationships/image" Target="../media/image67.jpeg"/></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1.xml"/><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0.jpeg"/><Relationship Id="rId2" Type="http://schemas.openxmlformats.org/officeDocument/2006/relationships/notesSlide" Target="../notesSlides/notesSlide202.xml"/><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203.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204.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205.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3.xml"/></Relationships>
</file>

<file path=ppt/slides/_rels/slide2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7.xml"/><Relationship Id="rId1" Type="http://schemas.openxmlformats.org/officeDocument/2006/relationships/slideLayout" Target="../slideLayouts/slideLayout43.xml"/></Relationships>
</file>

<file path=ppt/slides/_rels/slide2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8.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0.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1.xml"/><Relationship Id="rId1" Type="http://schemas.openxmlformats.org/officeDocument/2006/relationships/slideLayout" Target="../slideLayouts/slideLayout33.xml"/><Relationship Id="rId4" Type="http://schemas.openxmlformats.org/officeDocument/2006/relationships/image" Target="../media/image75.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213.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76.png"/><Relationship Id="rId4" Type="http://schemas.openxmlformats.org/officeDocument/2006/relationships/image" Target="../media/image9.png"/><Relationship Id="rId9" Type="http://schemas.openxmlformats.org/officeDocument/2006/relationships/image" Target="../media/image66.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2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png"/></Relationships>
</file>

<file path=ppt/slides/_rels/slide28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8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jpeg"/><Relationship Id="rId7" Type="http://schemas.openxmlformats.org/officeDocument/2006/relationships/image" Target="../media/image7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8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76.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55.png"/></Relationships>
</file>

<file path=ppt/slides/_rels/slide28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23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44.png"/></Relationships>
</file>

<file path=ppt/slides/_rels/slide28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7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fontScale="90000"/>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6" name="Straight Connector 5"/>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0" name="Straight Connector 9"/>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2" name="Straight Connector 11"/>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3" name="Straight Connector 12"/>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24" name="Straight Connector 2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632732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32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3561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Oval 22"/>
          <p:cNvSpPr/>
          <p:nvPr/>
        </p:nvSpPr>
        <p:spPr>
          <a:xfrm>
            <a:off x="6072485" y="2747681"/>
            <a:ext cx="2230848" cy="167778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181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30204911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267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06128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0498502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11195297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18042258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41149143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41168429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135</a:t>
            </a:fld>
            <a:endParaRPr lang="en-US">
              <a:solidFill>
                <a:prstClr val="black">
                  <a:tint val="75000"/>
                </a:prstClr>
              </a:solidFill>
            </a:endParaRPr>
          </a:p>
        </p:txBody>
      </p:sp>
    </p:spTree>
    <p:extLst>
      <p:ext uri="{BB962C8B-B14F-4D97-AF65-F5344CB8AC3E}">
        <p14:creationId xmlns:p14="http://schemas.microsoft.com/office/powerpoint/2010/main" val="24341262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Slide Number Placeholder 2"/>
          <p:cNvSpPr>
            <a:spLocks noGrp="1"/>
          </p:cNvSpPr>
          <p:nvPr>
            <p:ph type="sldNum" idx="12"/>
          </p:nvPr>
        </p:nvSpPr>
        <p:spPr/>
        <p:txBody>
          <a:bodyPr/>
          <a:lstStyle/>
          <a:p>
            <a:fld id="{15E8865A-F7EC-460D-AF42-D961DF724EC2}" type="slidenum">
              <a:rPr lang="en-US" smtClean="0"/>
              <a:t>136</a:t>
            </a:fld>
            <a:endParaRPr lang="en-US"/>
          </a:p>
        </p:txBody>
      </p:sp>
      <p:sp>
        <p:nvSpPr>
          <p:cNvPr id="2" name="Title 1"/>
          <p:cNvSpPr>
            <a:spLocks noGrp="1"/>
          </p:cNvSpPr>
          <p:nvPr>
            <p:ph type="title" idx="4294967295"/>
          </p:nvPr>
        </p:nvSpPr>
        <p:spPr>
          <a:xfrm>
            <a:off x="12573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5589275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137</a:t>
            </a:fld>
            <a:endParaRPr lang="en-US" dirty="0"/>
          </a:p>
        </p:txBody>
      </p:sp>
    </p:spTree>
    <p:extLst>
      <p:ext uri="{BB962C8B-B14F-4D97-AF65-F5344CB8AC3E}">
        <p14:creationId xmlns:p14="http://schemas.microsoft.com/office/powerpoint/2010/main" val="32372056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138</a:t>
            </a:fld>
            <a:endParaRPr lang="en-US"/>
          </a:p>
        </p:txBody>
      </p:sp>
    </p:spTree>
    <p:extLst>
      <p:ext uri="{BB962C8B-B14F-4D97-AF65-F5344CB8AC3E}">
        <p14:creationId xmlns:p14="http://schemas.microsoft.com/office/powerpoint/2010/main" val="37784438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139</a:t>
            </a:fld>
            <a:endParaRPr lang="en-US"/>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901744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 xmlns:a16="http://schemas.microsoft.com/office/drawing/2014/main" val="20000"/>
                    </a:ext>
                  </a:extLst>
                </a:gridCol>
                <a:gridCol w="4381500">
                  <a:extLst>
                    <a:ext uri="{9D8B030D-6E8A-4147-A177-3AD203B41FA5}">
                      <a16:colId xmlns="" xmlns:a16="http://schemas.microsoft.com/office/drawing/2014/main" val="20001"/>
                    </a:ext>
                  </a:extLst>
                </a:gridCol>
                <a:gridCol w="3512820">
                  <a:extLst>
                    <a:ext uri="{9D8B030D-6E8A-4147-A177-3AD203B41FA5}">
                      <a16:colId xmlns=""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8569185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141</a:t>
            </a:fld>
            <a:endParaRPr lang="en-US"/>
          </a:p>
        </p:txBody>
      </p:sp>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5420617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142</a:t>
            </a:fld>
            <a:endParaRPr lang="en-US"/>
          </a:p>
        </p:txBody>
      </p:sp>
    </p:spTree>
    <p:extLst>
      <p:ext uri="{BB962C8B-B14F-4D97-AF65-F5344CB8AC3E}">
        <p14:creationId xmlns:p14="http://schemas.microsoft.com/office/powerpoint/2010/main" val="21094356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38686644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37934437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145</a:t>
            </a:fld>
            <a:endParaRPr lang="en-US"/>
          </a:p>
        </p:txBody>
      </p:sp>
    </p:spTree>
    <p:extLst>
      <p:ext uri="{BB962C8B-B14F-4D97-AF65-F5344CB8AC3E}">
        <p14:creationId xmlns:p14="http://schemas.microsoft.com/office/powerpoint/2010/main" val="24384774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198703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0688658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56265754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755179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2976467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600" y="3229756"/>
            <a:ext cx="3228842"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3619" y="5181600"/>
            <a:ext cx="1071981"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9148051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7943871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17407" y="3463474"/>
            <a:ext cx="3707035"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5555297"/>
            <a:ext cx="1426807"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8110776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2" name="Slide Number Placeholder 1"/>
          <p:cNvSpPr>
            <a:spLocks noGrp="1"/>
          </p:cNvSpPr>
          <p:nvPr>
            <p:ph type="sldNum" sz="quarter" idx="12"/>
          </p:nvPr>
        </p:nvSpPr>
        <p:spPr/>
        <p:txBody>
          <a:bodyPr/>
          <a:lstStyle/>
          <a:p>
            <a:fld id="{15E8865A-F7EC-460D-AF42-D961DF724EC2}" type="slidenum">
              <a:rPr lang="en-US" smtClean="0"/>
              <a:t>154</a:t>
            </a:fld>
            <a:endParaRPr lang="en-US"/>
          </a:p>
        </p:txBody>
      </p:sp>
    </p:spTree>
    <p:extLst>
      <p:ext uri="{BB962C8B-B14F-4D97-AF65-F5344CB8AC3E}">
        <p14:creationId xmlns:p14="http://schemas.microsoft.com/office/powerpoint/2010/main" val="14172203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943666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5956734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5735885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409967" y="2977626"/>
            <a:ext cx="3714475" cy="6754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21478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538487" y="3082474"/>
            <a:ext cx="3585955" cy="8351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727020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1905000" y="3234874"/>
            <a:ext cx="4219442" cy="14178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9629212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10312" y="3361115"/>
            <a:ext cx="4014130" cy="156919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37281" y="4787629"/>
            <a:ext cx="1173031"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5618662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243703"/>
            <a:chOff x="6520756" y="2169995"/>
            <a:chExt cx="1808322" cy="2243703"/>
          </a:xfrm>
        </p:grpSpPr>
        <p:sp>
          <p:nvSpPr>
            <p:cNvPr id="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514600" y="3463474"/>
            <a:ext cx="3609842" cy="17084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7033266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grpSp>
        <p:nvGrpSpPr>
          <p:cNvPr id="13" name="Group 12"/>
          <p:cNvGrpSpPr/>
          <p:nvPr/>
        </p:nvGrpSpPr>
        <p:grpSpPr>
          <a:xfrm>
            <a:off x="6553200" y="2203823"/>
            <a:ext cx="1808322" cy="2243703"/>
            <a:chOff x="6520756" y="2169995"/>
            <a:chExt cx="1808322" cy="2243703"/>
          </a:xfrm>
        </p:grpSpPr>
        <p:sp>
          <p:nvSpPr>
            <p:cNvPr id="14"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268193833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164</a:t>
            </a:fld>
            <a:endParaRPr lang="en-US"/>
          </a:p>
        </p:txBody>
      </p:sp>
    </p:spTree>
    <p:extLst>
      <p:ext uri="{BB962C8B-B14F-4D97-AF65-F5344CB8AC3E}">
        <p14:creationId xmlns:p14="http://schemas.microsoft.com/office/powerpoint/2010/main" val="4911449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165</a:t>
            </a:fld>
            <a:endParaRPr lang="en">
              <a:solidFill>
                <a:srgbClr val="000000"/>
              </a:solidFill>
            </a:endParaRPr>
          </a:p>
        </p:txBody>
      </p:sp>
    </p:spTree>
    <p:extLst>
      <p:ext uri="{BB962C8B-B14F-4D97-AF65-F5344CB8AC3E}">
        <p14:creationId xmlns:p14="http://schemas.microsoft.com/office/powerpoint/2010/main" val="5905036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238045728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167</a:t>
            </a:fld>
            <a:endParaRPr lang="en-US"/>
          </a:p>
        </p:txBody>
      </p:sp>
      <p:grpSp>
        <p:nvGrpSpPr>
          <p:cNvPr id="11" name="Group 10"/>
          <p:cNvGrpSpPr/>
          <p:nvPr/>
        </p:nvGrpSpPr>
        <p:grpSpPr>
          <a:xfrm>
            <a:off x="685800" y="1621348"/>
            <a:ext cx="1808322" cy="2243703"/>
            <a:chOff x="6520756" y="2169995"/>
            <a:chExt cx="1808322" cy="2243703"/>
          </a:xfrm>
        </p:grpSpPr>
        <p:sp>
          <p:nvSpPr>
            <p:cNvPr id="12"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392868199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168</a:t>
            </a:fld>
            <a:endParaRPr lang="en">
              <a:solidFill>
                <a:srgbClr val="000000"/>
              </a:solidFill>
            </a:endParaRPr>
          </a:p>
        </p:txBody>
      </p:sp>
      <p:grpSp>
        <p:nvGrpSpPr>
          <p:cNvPr id="12" name="Group 11"/>
          <p:cNvGrpSpPr/>
          <p:nvPr/>
        </p:nvGrpSpPr>
        <p:grpSpPr>
          <a:xfrm>
            <a:off x="685800" y="2333199"/>
            <a:ext cx="1808322" cy="2243703"/>
            <a:chOff x="6520756" y="2169995"/>
            <a:chExt cx="1808322" cy="2243703"/>
          </a:xfrm>
        </p:grpSpPr>
        <p:sp>
          <p:nvSpPr>
            <p:cNvPr id="13"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1905000" y="2438400"/>
            <a:ext cx="5181600" cy="19280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79869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grpSp>
        <p:nvGrpSpPr>
          <p:cNvPr id="13" name="Group 12"/>
          <p:cNvGrpSpPr/>
          <p:nvPr/>
        </p:nvGrpSpPr>
        <p:grpSpPr>
          <a:xfrm>
            <a:off x="1011078" y="2057400"/>
            <a:ext cx="1808322" cy="2243703"/>
            <a:chOff x="6520756" y="2169995"/>
            <a:chExt cx="1808322" cy="2243703"/>
          </a:xfrm>
        </p:grpSpPr>
        <p:sp>
          <p:nvSpPr>
            <p:cNvPr id="1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82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 xmlns:a16="http://schemas.microsoft.com/office/drawing/2014/main" val="20000"/>
                    </a:ext>
                  </a:extLst>
                </a:gridCol>
                <a:gridCol w="4813915">
                  <a:extLst>
                    <a:ext uri="{9D8B030D-6E8A-4147-A177-3AD203B41FA5}">
                      <a16:colId xmlns=""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grpSp>
        <p:nvGrpSpPr>
          <p:cNvPr id="16" name="Group 15"/>
          <p:cNvGrpSpPr/>
          <p:nvPr/>
        </p:nvGrpSpPr>
        <p:grpSpPr>
          <a:xfrm>
            <a:off x="782478" y="2057400"/>
            <a:ext cx="1808322" cy="2243703"/>
            <a:chOff x="6520756" y="2169995"/>
            <a:chExt cx="1808322" cy="2243703"/>
          </a:xfrm>
        </p:grpSpPr>
        <p:sp>
          <p:nvSpPr>
            <p:cNvPr id="1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097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171</a:t>
            </a:fld>
            <a:endParaRPr lang="en">
              <a:solidFill>
                <a:srgbClr val="000000"/>
              </a:solidFill>
            </a:endParaRPr>
          </a:p>
        </p:txBody>
      </p:sp>
      <p:grpSp>
        <p:nvGrpSpPr>
          <p:cNvPr id="18" name="Group 17"/>
          <p:cNvGrpSpPr/>
          <p:nvPr/>
        </p:nvGrpSpPr>
        <p:grpSpPr>
          <a:xfrm>
            <a:off x="782478" y="2057400"/>
            <a:ext cx="1808322" cy="2243703"/>
            <a:chOff x="6520756" y="2169995"/>
            <a:chExt cx="1808322" cy="2243703"/>
          </a:xfrm>
        </p:grpSpPr>
        <p:sp>
          <p:nvSpPr>
            <p:cNvPr id="19"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1"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841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172</a:t>
            </a:fld>
            <a:endParaRPr lang="en">
              <a:solidFill>
                <a:srgbClr val="000000"/>
              </a:solidFill>
            </a:endParaRPr>
          </a:p>
        </p:txBody>
      </p:sp>
      <p:grpSp>
        <p:nvGrpSpPr>
          <p:cNvPr id="20" name="Group 19"/>
          <p:cNvGrpSpPr/>
          <p:nvPr/>
        </p:nvGrpSpPr>
        <p:grpSpPr>
          <a:xfrm>
            <a:off x="782478" y="2057400"/>
            <a:ext cx="1808322" cy="2243703"/>
            <a:chOff x="6520756" y="2169995"/>
            <a:chExt cx="1808322" cy="2243703"/>
          </a:xfrm>
        </p:grpSpPr>
        <p:sp>
          <p:nvSpPr>
            <p:cNvPr id="21"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2"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10007386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9894917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a:p>
        </p:txBody>
      </p:sp>
    </p:spTree>
    <p:extLst>
      <p:ext uri="{BB962C8B-B14F-4D97-AF65-F5344CB8AC3E}">
        <p14:creationId xmlns:p14="http://schemas.microsoft.com/office/powerpoint/2010/main" val="378263247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 xmlns:a16="http://schemas.microsoft.com/office/drawing/2014/main" val="20000"/>
                    </a:ext>
                  </a:extLst>
                </a:gridCol>
                <a:gridCol w="4831565">
                  <a:extLst>
                    <a:ext uri="{9D8B030D-6E8A-4147-A177-3AD203B41FA5}">
                      <a16:colId xmlns=""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 xmlns:a16="http://schemas.microsoft.com/office/drawing/2014/main" val="20000"/>
                    </a:ext>
                  </a:extLst>
                </a:gridCol>
                <a:gridCol w="4774639">
                  <a:extLst>
                    <a:ext uri="{9D8B030D-6E8A-4147-A177-3AD203B41FA5}">
                      <a16:colId xmlns=""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RouteName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 xmlns:a16="http://schemas.microsoft.com/office/drawing/2014/main" val="20000"/>
                    </a:ext>
                  </a:extLst>
                </a:gridCol>
                <a:gridCol w="4917668">
                  <a:extLst>
                    <a:ext uri="{9D8B030D-6E8A-4147-A177-3AD203B41FA5}">
                      <a16:colId xmlns=""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Tree>
    <p:extLst>
      <p:ext uri="{BB962C8B-B14F-4D97-AF65-F5344CB8AC3E}">
        <p14:creationId xmlns:p14="http://schemas.microsoft.com/office/powerpoint/2010/main" val="42849034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Tree>
    <p:extLst>
      <p:ext uri="{BB962C8B-B14F-4D97-AF65-F5344CB8AC3E}">
        <p14:creationId xmlns:p14="http://schemas.microsoft.com/office/powerpoint/2010/main" val="39632462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17759091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774020"/>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1500" b="1" kern="0" dirty="0" smtClean="0">
                  <a:solidFill>
                    <a:srgbClr val="C00000"/>
                  </a:solidFill>
                  <a:latin typeface="Cambria" pitchFamily="18" charset="0"/>
                  <a:cs typeface="Arial"/>
                  <a:sym typeface="Arial"/>
                  <a:rtl val="0"/>
                </a:rPr>
                <a:t>“time” </a:t>
              </a:r>
              <a:r>
                <a:rPr lang="vi-VN" sz="1500" b="1" kern="0" dirty="0">
                  <a:solidFill>
                    <a:srgbClr val="C00000"/>
                  </a:solidFill>
                  <a:latin typeface="Cambria" pitchFamily="18" charset="0"/>
                  <a:cs typeface="Arial"/>
                  <a:sym typeface="Arial"/>
                  <a:rtl val="0"/>
                </a:rPr>
                <a:t>=&gt; </a:t>
              </a:r>
              <a:r>
                <a:rPr lang="vi-VN" sz="1500" b="1" kern="0" dirty="0" smtClean="0">
                  <a:solidFill>
                    <a:srgbClr val="C00000"/>
                  </a:solidFill>
                  <a:latin typeface="Cambria" pitchFamily="18" charset="0"/>
                  <a:cs typeface="Arial"/>
                  <a:sym typeface="Arial"/>
                  <a:rtl val="0"/>
                </a:rPr>
                <a:t>192015903</a:t>
              </a:r>
              <a:endParaRPr lang="en" sz="15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232</a:t>
            </a:fld>
            <a:endParaRPr lang="en-US" dirty="0"/>
          </a:p>
        </p:txBody>
      </p:sp>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444383">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Tree>
    <p:extLst>
      <p:ext uri="{BB962C8B-B14F-4D97-AF65-F5344CB8AC3E}">
        <p14:creationId xmlns:p14="http://schemas.microsoft.com/office/powerpoint/2010/main" val="14696248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r h="371849">
                <a:tc>
                  <a:txBody>
                    <a:bodyPr/>
                    <a:lstStyle/>
                    <a:p>
                      <a:r>
                        <a:rPr lang="en-US" dirty="0" smtClean="0"/>
                        <a:t>Name</a:t>
                      </a:r>
                      <a:endParaRPr lang="en-US" dirty="0"/>
                    </a:p>
                  </a:txBody>
                  <a:tcPr/>
                </a:tc>
                <a:extLst>
                  <a:ext uri="{0D108BD9-81ED-4DB2-BD59-A6C34878D82A}">
                    <a16:rowId xmlns=""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5635468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79126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3989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5668705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696429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03902091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7274906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287</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288</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289</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295</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296</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 xmlns:a16="http://schemas.microsoft.com/office/drawing/2014/main" val="20000"/>
                    </a:ext>
                  </a:extLst>
                </a:gridCol>
                <a:gridCol w="4987688">
                  <a:extLst>
                    <a:ext uri="{9D8B030D-6E8A-4147-A177-3AD203B41FA5}">
                      <a16:colId xmlns=""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 xmlns:a16="http://schemas.microsoft.com/office/drawing/2014/main"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fontScale="90000"/>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093830">
                  <a:extLst>
                    <a:ext uri="{9D8B030D-6E8A-4147-A177-3AD203B41FA5}">
                      <a16:colId xmlns="" xmlns:a16="http://schemas.microsoft.com/office/drawing/2014/main" val="20003"/>
                    </a:ext>
                  </a:extLst>
                </a:gridCol>
                <a:gridCol w="1267327">
                  <a:extLst>
                    <a:ext uri="{9D8B030D-6E8A-4147-A177-3AD203B41FA5}">
                      <a16:colId xmlns="" xmlns:a16="http://schemas.microsoft.com/office/drawing/2014/main" val="20004"/>
                    </a:ext>
                  </a:extLst>
                </a:gridCol>
                <a:gridCol w="1152727">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 xmlns:a16="http://schemas.microsoft.com/office/drawing/2014/main" val="20000"/>
                    </a:ext>
                  </a:extLst>
                </a:gridCol>
                <a:gridCol w="1015222">
                  <a:extLst>
                    <a:ext uri="{9D8B030D-6E8A-4147-A177-3AD203B41FA5}">
                      <a16:colId xmlns="" xmlns:a16="http://schemas.microsoft.com/office/drawing/2014/main" val="20001"/>
                    </a:ext>
                  </a:extLst>
                </a:gridCol>
                <a:gridCol w="1385662">
                  <a:extLst>
                    <a:ext uri="{9D8B030D-6E8A-4147-A177-3AD203B41FA5}">
                      <a16:colId xmlns="" xmlns:a16="http://schemas.microsoft.com/office/drawing/2014/main" val="20002"/>
                    </a:ext>
                  </a:extLst>
                </a:gridCol>
                <a:gridCol w="1203158">
                  <a:extLst>
                    <a:ext uri="{9D8B030D-6E8A-4147-A177-3AD203B41FA5}">
                      <a16:colId xmlns="" xmlns:a16="http://schemas.microsoft.com/office/drawing/2014/main" val="20003"/>
                    </a:ext>
                  </a:extLst>
                </a:gridCol>
                <a:gridCol w="931709">
                  <a:extLst>
                    <a:ext uri="{9D8B030D-6E8A-4147-A177-3AD203B41FA5}">
                      <a16:colId xmlns="" xmlns:a16="http://schemas.microsoft.com/office/drawing/2014/main" val="20004"/>
                    </a:ext>
                  </a:extLst>
                </a:gridCol>
                <a:gridCol w="1293590">
                  <a:extLst>
                    <a:ext uri="{9D8B030D-6E8A-4147-A177-3AD203B41FA5}">
                      <a16:colId xmlns="" xmlns:a16="http://schemas.microsoft.com/office/drawing/2014/main" val="20005"/>
                    </a:ext>
                  </a:extLst>
                </a:gridCol>
                <a:gridCol w="1436972">
                  <a:extLst>
                    <a:ext uri="{9D8B030D-6E8A-4147-A177-3AD203B41FA5}">
                      <a16:colId xmlns=""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286336">
                  <a:extLst>
                    <a:ext uri="{9D8B030D-6E8A-4147-A177-3AD203B41FA5}">
                      <a16:colId xmlns="" xmlns:a16="http://schemas.microsoft.com/office/drawing/2014/main" val="20003"/>
                    </a:ext>
                  </a:extLst>
                </a:gridCol>
                <a:gridCol w="99924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424</TotalTime>
  <Words>13350</Words>
  <Application>Microsoft Office PowerPoint</Application>
  <PresentationFormat>On-screen Show (4:3)</PresentationFormat>
  <Paragraphs>4625</Paragraphs>
  <Slides>296</Slides>
  <Notes>244</Notes>
  <HiddenSlides>0</HiddenSlides>
  <MMClips>0</MMClips>
  <ScaleCrop>false</ScaleCrop>
  <HeadingPairs>
    <vt:vector size="4" baseType="variant">
      <vt:variant>
        <vt:lpstr>Theme</vt:lpstr>
      </vt:variant>
      <vt:variant>
        <vt:i4>6</vt:i4>
      </vt:variant>
      <vt:variant>
        <vt:lpstr>Slide Titles</vt:lpstr>
      </vt:variant>
      <vt:variant>
        <vt:i4>296</vt:i4>
      </vt:variant>
    </vt:vector>
  </HeadingPairs>
  <TitlesOfParts>
    <vt:vector size="302" baseType="lpstr">
      <vt:lpstr>biz</vt:lpstr>
      <vt:lpstr>1_biz</vt:lpstr>
      <vt:lpstr>1_Office Theme</vt:lpstr>
      <vt:lpstr>2_Office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ngoan</cp:lastModifiedBy>
  <cp:revision>117</cp:revision>
  <dcterms:created xsi:type="dcterms:W3CDTF">2015-12-12T12:59:05Z</dcterms:created>
  <dcterms:modified xsi:type="dcterms:W3CDTF">2015-12-16T05:10:34Z</dcterms:modified>
</cp:coreProperties>
</file>